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6" r:id="rId3"/>
    <p:sldId id="26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3836"/>
    <p:restoredTop sz="94681"/>
  </p:normalViewPr>
  <p:slideViewPr>
    <p:cSldViewPr snapToGrid="0" snapToObjects="1">
      <p:cViewPr varScale="1">
        <p:scale>
          <a:sx n="93" d="100"/>
          <a:sy n="93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53:42.1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9525 0,'36'0'16,"-1"18"-16,0-18 0,53 0 15,-35-18 1,18 18-16,0-18 0,87 1 16,-70-1-16,106-17 15,-105 17-15,87 1 16,-88 17-16,-17-18 16,17 18-16,-35 0 0,70 0 15,-70 18 1,0-18-16,-17 0 15,-19 0 1</inkml:trace>
  <inkml:trace contextRef="#ctx0" brushRef="#br0" timeOffset="6251.5282">28945 2875 0,'0'-17'31,"0"34"0,0 1-31,0 17 16,18 0-16,-18 18 0,0 88 16,0-88-16,0 18 15,0 52-15,18-87 16,-18 52 0,17-53-16,-17 18 15,18-35-15,-18-1 16,-18-34 15,18-1-15</inkml:trace>
  <inkml:trace contextRef="#ctx0" brushRef="#br0" timeOffset="6549.6522">28787 3369 0,'0'18'16,"17"-18"-16,19 53 15,-19-36 1,1 19-16,0 16 0,17 19 16,-18-36-16,1 1 15,0-19-15,-1 1 0,1-1 16,0-17-16,-1 0 0,1 0 15,17-17-15,-17-1 0,-1-17 16,19-18 0,-1 18-16,-17-1 0,-1 1 15,19-18-15,-1 18 16,-35 17-16</inkml:trace>
  <inkml:trace contextRef="#ctx0" brushRef="#br0" timeOffset="12222.194">30057 5909 0,'0'-18'31,"17"18"-31,1 0 16,17 0-1,1 0-15,-1 18 0,53 0 16,-35-18-16,17 0 16,72 17-16,-72-17 15,1 0-15,-18-17 16,52 17-16,-69 0 16,-19 0-16,1-18 0,0 18 15,-36-18 1</inkml:trace>
  <inkml:trace contextRef="#ctx0" brushRef="#br0" timeOffset="12467.4638">30709 5733 0,'36'0'16,"-19"0"-16,71 0 15,-52 0-15,70 35 16,-71-17-16,0-1 16,0 1-16,-17 17 0,-18 18 15,0-35-15,-53 35 16,18-36-16,0 1 16,-54 17-16,54-35 15,0 0-15,17 18 0,1-18 16</inkml:trace>
  <inkml:trace contextRef="#ctx0" brushRef="#br0" timeOffset="13173.1987">31768 5750 0,'0'-17'0,"-18"-1"16,0 18-1,1 0-15,-36 0 16,35 0-16,1 0 0,-36 35 15,35 1 1,0 16-16,18-16 16,36 34-16,-19-17 15,54 0-15,-18-18 16,35 1-16,-35-19 16,-18-17-16,18 0 15,18-35-15,-36 17 16,0-52-1,-35 35-15,0-1 0,-17-17 0,-19 18 16,1 0-16,0 0 16,-18-1-16,0 19 0,-53-19 15,71 19-15,-18 17 16,35 0-16</inkml:trace>
  <inkml:trace contextRef="#ctx0" brushRef="#br0" timeOffset="15937.2226">30233 6191 0,'18'-17'31,"17"-1"-15,53-53-1,-35 19-15,18-19 16,-1 18-16,1-18 0,70-87 15,-71 87-15,54-70 16,-89 71-16,53-36 16,-52 53-16,17-35 15,-36 52-15,1 1 16,-18 17-16,-18 18 16</inkml:trace>
  <inkml:trace contextRef="#ctx0" brushRef="#br0" timeOffset="16215.9105">30603 6350 0,'0'0'0,"18"0"16,17-18-16,36-70 15,-18 35 1,0 0-16,70-88 16,-52 53-16,52-53 15,-70 70-15,18 1 0,35-54 16,-71 54-16,35-18 16,-52 52-1,0 1-15,17 17 16</inkml:trace>
  <inkml:trace contextRef="#ctx0" brushRef="#br0" timeOffset="16464.9329">31168 6332 0,'0'0'16,"18"-35"-16,17 17 0,35-70 16,-34 53-16,17-36 0,0 19 15,88-90-15,-71 54 16,1 18-16,52-71 16,-70 88-16,18-36 15,-54 54-15,-17 18 16</inkml:trace>
  <inkml:trace contextRef="#ctx0" brushRef="#br0" timeOffset="16738.0458">31521 6332 0,'0'0'0,"17"-17"16,36-54-16,-35 18 15,35 18-15,-18-36 0,36 19 16,-18-19-16,70-70 16,-70 70-16,0 1 15,-18 17-15,36-35 16,-54 52-16,-17 19 15,0 34-15</inkml:trace>
  <inkml:trace contextRef="#ctx0" brushRef="#br0" timeOffset="16953.9726">31697 6297 0,'0'0'0,"18"0"0,17-18 16,0-17-16,1 0 0,16 0 0,54-89 16,-53 71-16,18 0 15,17-70 1,-53 88-16,1-1 0,-19 1 16,18 17-16,-17 1 15</inkml:trace>
  <inkml:trace contextRef="#ctx0" brushRef="#br0" timeOffset="18184.9816">30092 6121 0,'0'0'16,"-18"17"-16,36-17 31,17-35-15,-17 0-16,17 0 0,18-71 15,-18 53-15,71-71 16,-53 54-16,71-54 16,-72 54-16,54-36 15,-70 71 1,17-1-16,-18 1 0,18 17 16</inkml:trace>
  <inkml:trace contextRef="#ctx0" brushRef="#br0" timeOffset="24523.7651">28205 1852 0,'0'0'0,"0"-18"15,0 1 17,17 17-17,-17 17 1,18 36 0,0 53-16,-18-35 15,0-18-15,17 70 16,1-70-16,-1 35 15,1-52-15,17-1 16,-35-18-16,18 1 16,0-36-1</inkml:trace>
  <inkml:trace contextRef="#ctx0" brushRef="#br0" timeOffset="24869.1673">28487 1887 0,'17'0'0,"-34"0"0,70 0 16,-36 0-16,54 0 15,-36 0-15,36 36 16,-54-19-16,19 19 15,-19 16 1,-34-16-16,17-19 0,-53 36 16,17-35-16,-16 17 15,52-17-15,-18-18 16,18 18 0,35-18-1,36 17-15,-36-17 16,0 18-16,1-18 15,-1 0-15,18 0 0,-18-18 16</inkml:trace>
  <inkml:trace contextRef="#ctx0" brushRef="#br0" timeOffset="25373.9615">29386 1852 0,'0'0'16,"-35"-53"-16,17 36 16,1 17-16,-18-18 15,17 18-15,18 18 16,0-1-1,18 18-15,-1-17 0,18 53 16,-17-36-16,17 53 16,-17-53-1,0 54-15,-18-54 16,0 35 0,-18-34-16,0-19 0,1 1 15,-1 0-15,-17-18 0,-18 17 16,35-17-16,1-17 15,17-1-15,0 0 16,17-17-16,1 0 0,52-18 16,-17 18-16,18-36 15,-36 36-15,18-53 16,-35 52-16,-36-34 16,1 34-1,-54 1-15,36 18 16,-18 17-16,17 0 0,-34 0 15,35 0-15,17 35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54:46.1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28187 8220 0,'0'0'15,"0"-53"-15,18 35 0,-36-35 16,18 18-16,-18 17 16,1-35-16,-1 36 15,0 17-15,1-18 16,-1 18-16,0 0 0,-17 35 15,18 1-15,-19 87 16,36-52-16,0 17 16,0 0-16,18 89 15,17-89-15,-17-18 0,17 36 16,-17-53-16,-1-18 16,1 18-1,0-35-15,-36-18 16</inkml:trace>
  <inkml:trace contextRef="#ctx0" brushRef="#br0" timeOffset="163.1835">27869 8678 0,'71'-17'0,"-142"34"0,177-34 15,-70 17-15,-1-18 0,53 0 16,-53 18-16,-17 0 15,35 0 1,-35 0-16</inkml:trace>
  <inkml:trace contextRef="#ctx0" brushRef="#br0" timeOffset="467.0399">28575 8008 0,'-18'-35'0,"36"70"0,-36-88 16,1 53-1,-1 18-15,18 17 16,0 18-16,-18 0 0,18 106 15,0-71-15,0 71 16,0-71-16,36 35 16,17-17-1,-36-71-15,19-17 0,16 0 16,-16-18-16,-19 0 16</inkml:trace>
  <inkml:trace contextRef="#ctx0" brushRef="#br0" timeOffset="716.6373">28822 8449 0,'18'18'15,"17"35"-15,0-18 16,0 0-16,36 18 15,-18-18-15,-18 1 16,36 17-16,-36-36 16,18 18-16,-35-35 15,-1 18-15,-17-36 16,0 1 0</inkml:trace>
  <inkml:trace contextRef="#ctx0" brushRef="#br0" timeOffset="923.5641">29281 8396 0,'0'0'0,"-53"35"0,35-17 16,-70 70-16,70-35 15,-17 0-15,0 0 16,-18 35-16,35-53 15,0 1-15,18-19 0,0 19 16,18-36 0,0 0-16</inkml:trace>
  <inkml:trace contextRef="#ctx0" brushRef="#br0" timeOffset="1229.5446">29386 7973 0,'-17'0'16,"34"0"-16,-52 0 0,35 35 15,-18 0-15,18 1 16,0-1-16,0 18 0,0 17 16,18-34-16,0-1 15,35 18-15,-36-36 16,19-17-16,-1 18 16,-17-18-16,-1-18 15</inkml:trace>
  <inkml:trace contextRef="#ctx0" brushRef="#br0" timeOffset="1440.5855">29651 8132 0,'0'17'16,"0"-34"-16,18 69 0,-18-34 0,17 17 15,-17-17-15,0 0 16,18-1-16,-18 1 0,0 0 16,0-1-1,18-17-15</inkml:trace>
  <inkml:trace contextRef="#ctx0" brushRef="#br0" timeOffset="1707.1508">29774 7990 0,'0'0'15,"36"18"-15,-19 0 0,-17-1 0,18 1 16,0 0-16,-1-1 15,1 1-15,0 35 16,-18-36-16,0 1 0,0 17 16,0-17-16,0 0 15,-18-1 1,0-17-16</inkml:trace>
  <inkml:trace contextRef="#ctx0" brushRef="#br0" timeOffset="2120.3633">30004 7814 0,'0'0'15,"0"-18"-15,0 36 32,17 0-32,1 17 15,0-17-15,17-1 0,-17 19 16,-1-19-16,1 18 0,0 1 15,-1 17-15,1 35 16,-1-35-16,-17 0 16,18 52-16,-18-52 15,18 53-15,-18-70 16,0-1-16,-18 35 16,0-34-16,-52 17 15,35-18-15,-1 0 16</inkml:trace>
  <inkml:trace contextRef="#ctx0" brushRef="#br0" timeOffset="3708.6666">17974 8220 0,'18'0'0,"-1"0"15,1 17-15,0 19 16,-1-19-16,1 1 16,0 0-16,-18-1 0,17 1 15,18-1 1,-17-17-16</inkml:trace>
  <inkml:trace contextRef="#ctx0" brushRef="#br0" timeOffset="3837.4818">18239 8202 0,'35'35'16,"-70"-70"-16,70 88 0,-17-35 15,-1 35-15,1-36 16,-1 1 0</inkml:trace>
  <inkml:trace contextRef="#ctx0" brushRef="#br0" timeOffset="4499.5278">18627 8731 0,'17'0'16,"-34"0"-16,34 18 0,19-18 16,-19 0-16,19 0 0,-1-18 15,-18 18-15,19-17 0,17-19 16,-36 1 0,1 17-16,-18 1 0,-18-36 15,1 35-15,-54 1 16,36 17-16,-36 0 15,36 17-15,0 36 16,17-18-16,18 36 16,35-36-1,-17-17-15,17 17 0,71 18 16,-71-35-16,18-1 16,0-17-16,0 18 0,-18-18 15,18 0 1,-35-18-16</inkml:trace>
  <inkml:trace contextRef="#ctx0" brushRef="#br0" timeOffset="4788.2107">19103 8731 0,'0'0'0,"0"18"0,18 0 0,17 34 16,-18-34-1,1 17-15,0-35 16,-18 18-16,0-36 15,-18-17 1,0 0-16,18 17 0,-17-17 16,17 0-16,0-1 15,35-17-15,0 36 16,18-1-16,-17 18 16,-1 18-1,-17-1-15,-1 19 0,1-19 16,-1 19-16,-17 17 15,18-18-15,-18 0 16,18-17-16</inkml:trace>
  <inkml:trace contextRef="#ctx0" brushRef="#br0" timeOffset="5033.7723">19579 8625 0,'-17'53'16,"34"-106"-16,-34 124 0,17-36 0,0 18 16,17-35-16,36 17 15,-35-17 1,17-18-16,0 17 0,-17-17 0,17-17 15,0 17 1,-17-18-16</inkml:trace>
  <inkml:trace contextRef="#ctx0" brushRef="#br0" timeOffset="5354.8016">19932 8661 0,'-18'17'0,"36"-34"0,-53 52 15,35 18-15,0-35 16,17 34-16,1-34 16,35 17-1,-35-17-15,34-18 16,-34 0-16,0-18 0,17-17 15,-17 17-15,-18-17 16,17 18-16,-17-19 0,-17 19 16,-19-19-16,19 19 15,-1-1-15,-17 18 16,0 18-16,17-18 16,18 17-16,0 1 0,0 0 15</inkml:trace>
  <inkml:trace contextRef="#ctx0" brushRef="#br0" timeOffset="5771.7312">20320 8625 0,'-35'0'0,"70"0"0,-70 18 15,-1 35 1,36-35-16,0 17 15,0 0-15,18-17 0,17 17 16,-17-17-16,35-18 16,-35 0-16,17-18 15,-18 0-15,1-17 16,-18 0-16,18 17 0,-18-70 16,0 53-16,-18-53 15,18 35-15,-18 0 16,-34-53-1,16 53-15,19 18 0,-19 17 16,1 18-16,17 35 16,1 18-16,17-17 15,17 87-15,1-70 16,35 70-16,-18-70 16,53 18-1,-52-53-15,-1-1 0,0 1 16,-17-1-16,17-17 15,-17-17-15</inkml:trace>
  <inkml:trace contextRef="#ctx0" brushRef="#br0" timeOffset="5906.3917">20690 8731 0,'0'0'0,"0"18"15,18 0-15,0-18 16</inkml:trace>
  <inkml:trace contextRef="#ctx0" brushRef="#br0" timeOffset="6010.6217">20726 8378 0</inkml:trace>
  <inkml:trace contextRef="#ctx0" brushRef="#br0" timeOffset="6560.8237">20832 8696 0,'0'-18'15,"17"1"-15,1-1 16,-1 0-16,1 18 16,-18-17-16,18 17 0,-18 17 15,17 1 1,-17 17 0,18-35-16,-18 18 15,18-18-15,-18 18 0,17-18 16,1-18-16,0 0 15,-1 1 1,-17-1-16,0 0 16,18 36 15,-18 17-15,17 1-16,1 17 15,0-18-15,17 53 16,-17-53-16,17 18 15,0 0 1,-35-35-16,-17-1 16,-19 19-16,19-19 15,-54 1-15,36-18 16,17-18-16,-35 1 16,36-1-16,-1-17 15,36-106 1,70 52-16,-35 54 15,0 18-15,35-36 16,0 35 0,-53 0-16,-17 1 15</inkml:trace>
  <inkml:trace contextRef="#ctx0" brushRef="#br0" timeOffset="7268.3352">22490 8625 0,'0'0'0,"0"-17"0,-18-1 16,0 18-16,-17 0 16,17 0-16,-35 18 15,18-1-15,0 19 16,35-1-16,0 0 15,18-17 1,34 0-16,1-18 16,18-18-16,-36 18 15,18-35 1,-35 17-16,-18-17 0,0 17 16,0 0-16,-35-34 15,-1 34-15,-17 0 16,36 18-16,-19 0 15</inkml:trace>
  <inkml:trace contextRef="#ctx0" brushRef="#br0" timeOffset="7517.9404">22719 8079 0,'0'0'0,"-53"-36"15,35 19-15,-17 17 16,0 0-16,35 17 16,-18 19-16,18 69 15,18-52-15,-1 36 0,19-19 16,17 71 0,-18-88-16,18 53 15,-36-71-15,1 36 16,0-54-16,-36-17 15,0 0-15</inkml:trace>
  <inkml:trace contextRef="#ctx0" brushRef="#br0" timeOffset="7625.0065">22648 8590 0,'71'-53'16,"-142"106"-16,177-123 0,-35 52 15,-36 0-15,-17 18 0,-1 0 16</inkml:trace>
  <inkml:trace contextRef="#ctx0" brushRef="#br0" timeOffset="8179.5925">23795 8290 0,'0'0'0,"0"18"0,0 17 16,18-17-16,52 52 15,-17-34 1,-18-19-16,71 54 15,-71-53-15,18-1 0,18 18 16,-54-17-16,1-18 16,0 0-16</inkml:trace>
  <inkml:trace contextRef="#ctx0" brushRef="#br0" timeOffset="8375.0348">24165 8273 0,'0'0'15,"-53"88"-15,18-35 0,17 0 16,-17 0-16,18 0 0,-1 17 16,18-35-16,0 18 15,35-53-15,-17 0 16</inkml:trace>
  <inkml:trace contextRef="#ctx0" brushRef="#br0" timeOffset="8741.6834">24359 7955 0,'-17'0'0,"-1"0"31,0 0-31,18 18 15,-17 17-15,17-17 16,0 35-16,17-36 16,19 36-16,-19-35 15,36 17 1,-17-17-16,-1-1 16,-18-17-16,1 0 15,0 0-15</inkml:trace>
  <inkml:trace contextRef="#ctx0" brushRef="#br0" timeOffset="9037.4189">24642 7990 0,'0'18'31,"17"0"-15,-17-1-16,18 1 16,-18 17-16,17-17 15,-17 17-15,0-17 0,0-1 16,18 19-16,0-19 15,-18-34 1</inkml:trace>
  <inkml:trace contextRef="#ctx0" brushRef="#br0" timeOffset="9259.2054">24747 7902 0,'18'0'32,"0"18"-17,-1 0-15,19 17 16,-19-18-16,1 1 16,-1 0-16,-17-1 0,18 1 0,-18 0 15,0-1-15</inkml:trace>
  <inkml:trace contextRef="#ctx0" brushRef="#br0" timeOffset="10004.3066">25065 7796 0,'18'0'31,"-1"0"-16,1 18-15,-1-18 16,19 18-16,-19-1 16,1-17-16,-18 18 0,18-18 15,-18 18 1,0-36 31,0 36 109,-18-18-156,18 17 16,0 1-16,0 0 15,0-1 1,0 1 31,0-1 0</inkml:trace>
  <inkml:trace contextRef="#ctx0" brushRef="#br0" timeOffset="10279.1549">25471 7779 0,'0'17'31,"-18"19"-31,18-1 16,-18-17-16,18 17 16,0 0-16,-17-17 0,17 17 15,0-17-15,0-1 0,0 19 16,0-19-16,0 1 15,0 0 1</inkml:trace>
  <inkml:trace contextRef="#ctx0" brushRef="#br0" timeOffset="10805.8681">25188 7761 0,'0'18'16,"0"-1"-1,0 19 1,0-19-16,0 1 15,0 17-15,0 1 16,18-19-16,-18 1 0,0-1 16,0 1-16,0 0 15</inkml:trace>
  <inkml:trace contextRef="#ctx0" brushRef="#br0" timeOffset="12951.186">1270 8625 0,'18'0'15,"17"18"-15,0-18 16,53 0-16,-17-18 16,70-52-1,-70 17-15,17-18 0,0 18 0,-17-17 16,70-71-1,-88 70-15,17-35 16,-35 71-16,-17-35 16,-18 34-16,0 19 15,-18 17-15,1-18 0,-18 18 16</inkml:trace>
  <inkml:trace contextRef="#ctx0" brushRef="#br0" timeOffset="13208.0606">2011 7814 0,'17'0'15,"36"-18"1,18 1-16,-36-1 16,1 18-16,16-18 0,-16 18 15,52-17 1,-70 17-16,34 17 15,-34 1-15,-18 17 16,-18 18-16,18-17 16,-35 17-16,35-18 15,-17 0-15,17 18 16,0-35-16</inkml:trace>
  <inkml:trace contextRef="#ctx0" brushRef="#br0" timeOffset="35863.6369">723 14111 0,'-17'18'15,"-1"-18"1,36 0 15,-1-18-15,18 0 0,1 1-16,-19-1 15,19 1-15,34-36 16,-34 35-16,-1-17 15,0 17-15,0-17 0,1 17 0,-19-17 16,36 0 0,-35-1-16,17 1 15,-35 17-15,18 1 16,-36 17 0</inkml:trace>
  <inkml:trace contextRef="#ctx0" brushRef="#br0" timeOffset="36158.3542">1147 13547 0,'0'-18'15,"17"18"1,1-18-16,17 18 15,-17 0 1,-1 0-16,1 0 16,17 0-16,1 18 15,-19-18-15,1 18 16,-1-18-16,1 17 16,-18 1-16,0 17 15,0-17 1,-18 0-16,-17 52 15,35-52-15,-17 17 0,-1-17 16,18 17-16</inkml:trace>
  <inkml:trace contextRef="#ctx0" brushRef="#br0" timeOffset="46285.7941">29369 9790 0,'17'-18'0,"-17"0"16,0 36 30,-17 53-30,-1-19-16,0 1 16,1 71-16,-1-54 15,18-34-15,-17 17 16,17-18-16,0 35 16,0-52-16,0 0 0,0-1 15,0 1-15,17-18 16,-17 18-16,-17-36 31,-1 0-31</inkml:trace>
  <inkml:trace contextRef="#ctx0" brushRef="#br0" timeOffset="46513.8004">29087 10231 0,'0'0'15,"0"17"-15,0 1 0,17 17 16,1-35-16,-1 18 16,19-18-16,-19 17 15,19-17-15,-19 0 0,36 0 16,-18 0-16,1-17 16,-19 17-16,19-36 15,-19 36-15,1-35 16,0 18-16</inkml:trace>
  <inkml:trace contextRef="#ctx0" brushRef="#br0" timeOffset="46964.8148">29757 9490 0,'17'17'31,"-17"36"-31,0-17 15,0-19-15,18 18 16,-18 1-16,0-19 0,18 36 16,-18-17-16,0-19 15,0 1-15,0 0 16</inkml:trace>
  <inkml:trace contextRef="#ctx0" brushRef="#br0" timeOffset="47271.732">29933 9490 0,'18'-18'16,"-36"36"-16,71-36 15,0 18-15,-18 18 16,1-1-16,-19 1 15,1 0-15,-18 17 0,18 35 16,-18-52-16,0 35 16,-18-35-16,0 17 15,1-17-15,17-1 16,-18-17 0,36 0-16,-1 18 15,1 0-15,17-1 16,-17-17-16,-1 0 15,1 0 1</inkml:trace>
  <inkml:trace contextRef="#ctx0" brushRef="#br0" timeOffset="47692.5818">30445 9490 0,'-18'0'0,"36"0"0,-71 17 16,53 1-1,0 35 1,17-35-16,-17 17 0,36 35 16,-19-34-16,19 34 15,-19-34-15,1-1 16,-18-18-16,18 19 15,-18-19-15,-18 1 16,0-18-16,-17 0 16,17-18-16,1 18 15,-1-17-15,-17-19 16,35-16 0,0 16-16,17 19 0,1-19 15,17 19-15,36-36 16,-53 35-16,34-17 15,-52 0-15,18 17 0,-36-17 16,1 17-16,-18 18 16,-36-18-1,36 18-15,17 0 0</inkml:trace>
  <inkml:trace contextRef="#ctx0" brushRef="#br0" timeOffset="71868.073">28381 14728 0,'18'-17'0,"-36"34"0,53-69 15,-17 34-15,-18 0 16,18-17 0,-18 17-16,0-35 15,0 1-15,0 16 16,-18 19-16,0-1 0,1 0 16,-36 1-1,35 17-15,-35 53 16,36-18-16,-19 106 15,36-70-15,0 17 0,0-18 16,0 19-16,53 52 16,-35-71-16,35 36 15,-18-53-15,0-18 16,1 18-16,-19-35 16,-17-36-1,-17 0 1</inkml:trace>
  <inkml:trace contextRef="#ctx0" brushRef="#br0" timeOffset="72007.1516">28169 15028 0,'0'0'16,"36"0"-16,-1-17 0,0 17 16,18 0-16,-18-18 0,18 18 15,0 0-15,-18 0 0,18-18 16,-35 18-16</inkml:trace>
  <inkml:trace contextRef="#ctx0" brushRef="#br0" timeOffset="72373.6965">28840 14446 0,'0'0'0,"17"-17"0,-17-1 15,0 0-15,0 36 16,-17 17-1,-1 18-15,0 18 16,1-1-16,-1 1 0,0 88 16,18-89-16,36 71 15,-19-88-15,36 35 16,-17-52-16,16 17 16,-16-53-16,-19 17 15,19-17-15,-19 0 16</inkml:trace>
  <inkml:trace contextRef="#ctx0" brushRef="#br0" timeOffset="72635.6606">29087 14870 0,'17'17'16,"1"1"-16,-1 0 16,54 34-1,-36-16-15,18-19 0,-18 19 16,1-19-16,-1 19 0,18 16 16,-35-34-16,-1 17 15,-17-17-15,0 0 16</inkml:trace>
  <inkml:trace contextRef="#ctx0" brushRef="#br0" timeOffset="72847.4525">29386 14764 0,'-35'17'15,"35"1"-15,-18 17 16,-34 54 0,34-37-16,0 37 15,18-36-15,0 17 16,0-35-16,0 1 0,18-19 16</inkml:trace>
  <inkml:trace contextRef="#ctx0" brushRef="#br0" timeOffset="73303.3965">29651 14376 0,'0'17'31,"0"36"-15,0-17-16,0 34 15,0-17-15,0-18 16,0 1-16,0-1 0,18 0 15,-1-17-15,1-1 16,0-17-16,17 0 16,-18-17-1</inkml:trace>
  <inkml:trace contextRef="#ctx0" brushRef="#br0" timeOffset="73613.4592">29810 14411 0,'35'-18'16,"-17"18"-16,-1 18 15,1 0 1,-18-1-16,18 1 0,-18 17 16,17 18-16,-17-35 15,0-1-15,0 1 0,-17 0 16,17-1-16,-18-17 15,18 18-15,0 0 16,18-1 0,-1-17-1,1 0-15,17 0 16,-17 0-16,-1 0 16,1 0-1</inkml:trace>
  <inkml:trace contextRef="#ctx0" brushRef="#br0" timeOffset="74125.5505">30127 14323 0,'18'0'16,"0"0"-1,-1 53 1,1-36-16,-1 1 16,19 35-1,-19-18-15,1 18 16,-18-35-16,0 17 0,0-17 0,0-1 16,0 19-16,-18-19 15,1 1-15</inkml:trace>
  <inkml:trace contextRef="#ctx0" brushRef="#br0" timeOffset="74814.9394">30409 14164 0,'0'0'16,"-17"-18"-16,17 1 0,17 34 31,1 1-16,0 17-15,-1-17 0,1 17 16,35 36-16,-18-18 16,-17-18-16,-1 18 15,1 0-15,0 17 0,-1 54 16,-17-54-16,0 1 16,0 0-16,0 52 15,0-52-15,0 17 16,0-35-16,-17 17 15,17-35-15,-18 1 16,18-19-16,-35 19 0,17-19 16,-35 36-16,18-53 15,17 18-15</inkml:trace>
  <inkml:trace contextRef="#ctx0" brushRef="#br0" timeOffset="78032.7418">3881 15716 0,'158'36'0,"-140"-54"0</inkml:trace>
  <inkml:trace contextRef="#ctx0" brushRef="#br0" timeOffset="79098.588">2575 15946 0,'0'-18'15,"18"18"79,17 0-78,0 18-1,1-18-15,17 0 0,53 0 16,-54 0 0,107-18-16,-71 0 15,1 18-15,-1-17 0,-18-1 16,107-17-16,-107 17 15,1 18-15,-1-18 16,-17 18-16,0 0 0,18-17 16,-36 17-16,-17 0 15,-1 0-15,-34 0 32,-1 17-32</inkml:trace>
  <inkml:trace contextRef="#ctx0" brushRef="#br0" timeOffset="150891.6352">11060 16157 0,'0'-17'0,"0"-1"16,-18-17-1,0 35-15,-35-18 0,18 18 16,-35 18 0,34-1-16,-52 36 15,18 53-15,52-53 16,0 0-16,18 53 16,18-53-16,52 17 15,-34-52-15,17-1 16,70-17-16,-52-17 15,-18-1-15,52-52 16,-69 17-16,-1 0 0,-17 0 16,-1 0-16,1-18 0,-18-52 15,0 52-15,-35-87 16,17 52 0,-53-71-16,36 107 15,-53-54-15,53 89 16,-36 0-1,53 35-15,1 17 0,17 1 16,0 35-16,0 88 16,17-35-16,19 88 15,-1-106-15,36 89 16,17-54 0,-35-52-16,-18-18 0,53 35 15,-53-71-15,1 36 16,-19-35-16,1 0 15</inkml:trace>
  <inkml:trace contextRef="#ctx0" brushRef="#br0" timeOffset="152356.3874">11853 15363 0,'0'-17'0,"0"-1"0,0 1 15,-17 17 1,-1 17 0,-17 71-1,17-17-15,-17 88 16,35-71-1,-18 18-15,18-18 16,0 18-16,0-18 0,18 0 16,0-17-16,-1-1 0,36 36 15,-18-53-15,18 0 16,-17-18-16,-19-17 16,18-18-16,-17 0 0</inkml:trace>
  <inkml:trace contextRef="#ctx0" brushRef="#br0" timeOffset="154790.4782">12241 15981 0,'0'17'16,"18"-17"-1,17 18-15,1 17 16,69 18 0,-69-17-16,17-1 0,35 35 15,-35-34-15,-18-19 16,18 1-16,0 35 15,-36-35-15,1-1 16,-18 1-16</inkml:trace>
  <inkml:trace contextRef="#ctx0" brushRef="#br0" timeOffset="154990.3923">12594 16016 0,'-70'71'0,"140"-142"0,-176 177 15,36-18 1,35-53-16,17 18 16,18-17-16,0-19 0,18 19 15</inkml:trace>
  <inkml:trace contextRef="#ctx0" brushRef="#br0" timeOffset="155336.8389">12823 15275 0,'-17'0'16,"34"0"-16,-52 0 15,35 18-15,-17 0 0,17-1 16,0 36-16,0 35 15,17-52-15,1 52 16,-1-53-16,1 0 0,17 18 16,-17-35-1,17 17-15,-17-35 16,0 0-16,-1 0 16</inkml:trace>
  <inkml:trace contextRef="#ctx0" brushRef="#br0" timeOffset="157187.1317">13088 15434 0,'0'18'32,"0"-1"-17,0 1 1,18 35-1,-1-35-15,-17-1 0,18 1 16,-18-1 0,18-17-16,-18 18 15,17-18-15</inkml:trace>
  <inkml:trace contextRef="#ctx0" brushRef="#br0" timeOffset="157465.1503">13229 15258 0,'18'0'15,"-1"35"1,1-17-16,0-1 15,-1 1-15,1 17 0,0-17 16,-1 52-16,1-52 0,-18 17 16,0 18-1,-18-18-15,1 18 16,-1-35-16,-17 35 16</inkml:trace>
  <inkml:trace contextRef="#ctx0" brushRef="#br0" timeOffset="157900.4638">13776 16263 0,'0'18'16,"0"-1"-16,0 1 0,-18 53 16,1-36-16,-1 0 15,0 0-15,-17 36 16,18-18-16,17-36 15</inkml:trace>
  <inkml:trace contextRef="#ctx0" brushRef="#br0" timeOffset="158282.9441">14182 15998 0,'0'18'16,"17"0"-1,1-1-15,17 1 0,-17 17 16,17-17-16,36 17 16,-36-17-16,18 35 15,-18-36-15,-17 1 16,-1-18-16,-17 18 0,18-1 15,-36-17 1</inkml:trace>
  <inkml:trace contextRef="#ctx0" brushRef="#br0" timeOffset="158532.9667">14517 15893 0,'0'0'0,"-18"0"16,1 0-16,-1 35 15,0-17-15,1 17 16,-1 0-16,0 18 0,-17 35 16,35-35-1,-18-18-15,18 1 0,0-1 16,0-17-16,0 17 0,0 0 15,18-17-15,0-18 16</inkml:trace>
  <inkml:trace contextRef="#ctx0" brushRef="#br0" timeOffset="158806.0078">14728 15328 0,'0'0'16,"-35"0"-16,18 18 0,17 17 15,-18 0-15,18 1 0,0 70 16,18-71-16,-1 0 15,18 53-15,-17-70 16,17 17-16,-17-17 0,0-18 16,-1 0-16,1 0 15</inkml:trace>
  <inkml:trace contextRef="#ctx0" brushRef="#br0" timeOffset="159045.9169">14958 15487 0,'0'0'16,"35"0"-16,0 0 16,-17 0-16,0 18 15,-18-1-15,0 19 16,0-19-16,-18 18 16,0 1-16,1-19 15,17 1-15,0 0 16,17-18-16,1 0 15,0 0-15,-1 0 0,1 0 16,0 0-16,17-18 16</inkml:trace>
  <inkml:trace contextRef="#ctx0" brushRef="#br0" timeOffset="159278.8261">15205 15399 0,'0'0'0,"35"17"15,-17 1-15,-1 0 0,1-1 16,17 19-16,-17-19 0,17 36 16,-35-18-16,18 1 15,-18-1-15,-36 0 16,19-17-16,17 0 15,-35-18-15</inkml:trace>
  <inkml:trace contextRef="#ctx0" brushRef="#br0" timeOffset="161953.5595">15575 15275 0,'0'-17'15,"-17"17"1,34 0 62,1 17-62,-1 19-16,19 16 15,17 37-15,-18-36 16,-17 0-16,17 17 0,-18 1 16,1-1-16,17 89 15,-17-89-15,-18 1 16,0 70-16,-18-88 15,1 18-15,-1-18 16,0-1-16,1 1 0,-54 36 16,36-37-16,0 19 15,-1-36-15,19 1 16,17-19-16</inkml:trace>
  <inkml:trace contextRef="#ctx0" brushRef="#br0" timeOffset="163629.275">16880 15963 0,'0'0'15,"18"0"1,35 0 0,-18 0-16,53 0 15,-70 0-15,35 0 16,-35 0-16</inkml:trace>
  <inkml:trace contextRef="#ctx0" brushRef="#br0" timeOffset="163738.6837">16880 16193 0,'0'0'16,"71"17"-16,-36-17 0,18-17 0,0-1 15,0 0-15</inkml:trace>
  <inkml:trace contextRef="#ctx0" brushRef="#br0" timeOffset="164228.3656">17956 15222 0,'0'18'15,"0"-36"-15,0 54 0,0-1 16,0 106-16,18-35 15,0 106 1,-18-89-16,17-17 0,-17 0 16,18-18-16,0-18 0,17 72 15,-35-90-15,35 19 16,-35-53-16,18-1 16,-1-17-16</inkml:trace>
  <inkml:trace contextRef="#ctx0" brushRef="#br0" timeOffset="164467.8043">18221 15540 0,'18'18'0,"-1"-1"16,1 54-16,0-18 15,-18 35-15,17-18 16,1 19-16,-18-1 0,35 71 16,-17-107-16,-1 72 15,1-89-15,-18 0 16,0 1 0</inkml:trace>
  <inkml:trace contextRef="#ctx0" brushRef="#br0" timeOffset="165017.7684">19173 15646 0,'0'0'16,"-17"-71"-16,17 54 0,0-19 15,-18 1-15,1 17 0,17-17 16,-36 17-16,19 18 15,-1 0-15,-17 18 16,17 17-16,0 1 0,1 105 16,17-53-16,0 88 15,17-88-15,19 1 16,17 34 0,-18-70-16,0 0 0,18-18 15,-35 1-15,35-1 16,-53-53-1,-18 1-15</inkml:trace>
  <inkml:trace contextRef="#ctx0" brushRef="#br0" timeOffset="165133.3437">18962 16140 0,'53'-18'16,"-18"18"-16,18 0 15,35-18-15,-35 18 16,0-17-16,-18 17 0</inkml:trace>
  <inkml:trace contextRef="#ctx0" brushRef="#br0" timeOffset="165440.0214">19756 15311 0,'-18'-18'0,"36"36"0,-54-18 16,36 35-16,-35 71 16,35-36-16,-18 89 15,18-71-15,0 0 16,0-17-16,18-1 0,17 54 15,-17-89-15,35 53 16,-36-70-16,1 17 16,17-17-16,-17 0 15,0-18-15</inkml:trace>
  <inkml:trace contextRef="#ctx0" brushRef="#br0" timeOffset="166262.8844">20144 15769 0,'-18'0'0,"36"0"31,-1 18-15,19-1-16,-1 19 0,53 17 15,-53-18-15,1-17 16,-1 17-16,0-18 0,0 19 16,-17-19-16,17 1 15,1 17-15</inkml:trace>
  <inkml:trace contextRef="#ctx0" brushRef="#br0" timeOffset="166437.4905">20496 15822 0,'0'0'15,"-17"18"-15,-19 17 16,1 0-16,0 53 15,17-52-15,1-1 0,-1 0 16,0 1-16,18-19 0,0 1 16,0 17-16,18-35 15</inkml:trace>
  <inkml:trace contextRef="#ctx0" brushRef="#br0" timeOffset="166669.6718">20620 15363 0,'0'0'16,"-35"89"-16,35-36 0,0-18 0,0 18 15,17-18-15,-17 0 16,36 1-16,-19-1 0,1-17 15,-1-1-15,1 1 0,35-1 16,-35-34 0</inkml:trace>
  <inkml:trace contextRef="#ctx0" brushRef="#br0" timeOffset="166808.0001">20832 15558 0,'17'17'16,"-34"-34"-16,34 52 16,1-35-16,-1 0 15</inkml:trace>
  <inkml:trace contextRef="#ctx0" brushRef="#br0" timeOffset="166964.0701">20920 15434 0,'17'0'31,"1"0"-15</inkml:trace>
  <inkml:trace contextRef="#ctx0" brushRef="#br0" timeOffset="167620.1791">20937 15452 0,'0'-18'16,"-17"0"15,17 1 0,-18 17 0,0 0 1,18 17-32,-17 1 15,17 0-15,0 35 16,0-36-16,0 1 15,0 0-15,17 17 0,1-18 16,0 19-16,-1-19 16,-17 1-16,0 0 0,18-18 15,-36 0 17,18-36-17,0 19-15</inkml:trace>
  <inkml:trace contextRef="#ctx0" brushRef="#br0" timeOffset="167881.5845">21114 15363 0,'17'0'0,"-17"18"16,36 0-16,-19-1 15,19 36-15,-36-35 16,35 35 0,-35-18-16,0 0 0,0-17 15,0 0-15,0-1 0,-18 19 16,1-19-16</inkml:trace>
  <inkml:trace contextRef="#ctx0" brushRef="#br0" timeOffset="168376.487">21308 15258 0,'-18'-18'16,"36"36"-16,-18-36 31,17 36-15,19-1-16,-19 1 15,19 0-15,-1 17 0,0 0 16,36 71-1,-36-53-15,0 70 16,-17-52-16,0 52 16,-18-52-16,0-18 15,-18 0-15,0 0 0,-17 35 16,17-35-16,-17 0 16,17-18-16,-34 18 15,34-18-15,-17-17 16</inkml:trace>
  <inkml:trace contextRef="#ctx0" brushRef="#br0" timeOffset="168826.5765">22137 15928 0,'17'0'15,"1"0"1,17 0-16,-17 0 0,35 0 16,17 0-16,-34 0 15,-19 18-15,19-18 0,-19 0 16</inkml:trace>
  <inkml:trace contextRef="#ctx0" brushRef="#br0" timeOffset="169527.7384">23354 15593 0,'0'0'15,"0"-18"-15,0 1 16,0-1-16,0 0 16,-18 1-16,18-19 15,0 19-15,-17-19 16,-1 19-16,-17-19 15,-1 36-15,19 0 16,-36 36-16,35-1 0,1 18 16,-1 18-16,18-1 15,18 106-15,-1-87 16,19 69-16,-1-87 16,18 35-1,-18-53-15,-17-18 0,-1 18 16,-17-18-1,-17-35-15,-19-17 16</inkml:trace>
  <inkml:trace contextRef="#ctx0" brushRef="#br0" timeOffset="169649.4908">23054 16210 0,'35'-17'16,"36"17"-1,-18 0-15,0-18 16,35 0-1,-35 18-15,-18 0 0,0-17 16</inkml:trace>
  <inkml:trace contextRef="#ctx0" brushRef="#br0" timeOffset="169938.6126">23830 15328 0,'0'0'16,"-53"0"-16,36 35 16,-19 71-16,36-35 15,0 88-15,0-71 16,18 0-16,0 0 15,-1-17-15,19-1 0,-1-17 0,0-17 16,0 16-16,1-34 16,17 35-16,-36-53 15,1 0-15</inkml:trace>
  <inkml:trace contextRef="#ctx0" brushRef="#br0" timeOffset="170183.6489">24077 15910 0,'18'36'15,"-1"-1"-15,54 35 16,-36-34-16,18-1 0,-18 0 0,1-17 15,17 17-15,-18-17 0,0-1 16,18 19 0,-35-36-16</inkml:trace>
  <inkml:trace contextRef="#ctx0" brushRef="#br0" timeOffset="170384.8811">24377 15893 0,'-53'105'15,"106"-210"-15,-124 263 0,54-105 16,-19 53-16,36-18 16,18-70-16,0 17 15,-1-17-15,36 17 16,-35-35-16,0-17 15</inkml:trace>
  <inkml:trace contextRef="#ctx0" brushRef="#br0" timeOffset="170645.3238">24606 15434 0,'0'0'16,"0"18"-1,0 17-15,0 36 16,18-36-16,0 35 16,-1-34-16,18-19 0,-35 19 15,18-19-15,0-17 0,-1 0 16,-17-17-1,0-1 1</inkml:trace>
  <inkml:trace contextRef="#ctx0" brushRef="#br0" timeOffset="170871.6478">24818 15505 0,'18'17'15,"-36"-34"-15,53 52 16,-17-17-16,-1-18 0,1 35 15,0 0 1,-36-17-16,18-1 16,-18 1-16,1 0 15,17-1-15,0 1 16,17-18-16,1 0 16,0 0-16,17 0 15,-17 0-15,-1 0 0</inkml:trace>
  <inkml:trace contextRef="#ctx0" brushRef="#br0" timeOffset="171095.1148">25065 15399 0,'18'17'16,"-1"1"-16,1 17 15,-1-17-15,1 17 0,17 18 16,-17 0 0,-18-35-16,0-1 15,-18 19-15,18-1 16,-17-35-16,-1 18 0,0-1 16</inkml:trace>
  <inkml:trace contextRef="#ctx0" brushRef="#br0" timeOffset="171674.204">25347 15328 0,'0'0'0,"0"-17"0,0-1 15,0 0 1,18 36-1,-1 35 1,1-18-16,17 71 16,-17-35-16,35 70 15,-36-71-15,19 54 16,-19-54-16,-17-17 16,0 35-1,-17-52-15,-1-1 0,0 0 0,-17 0 16,18-17-16,-19 0 0,-17 17 15,36-17 1,-1-1-16</inkml:trace>
  <inkml:trace contextRef="#ctx0" brushRef="#br0" timeOffset="172219.1519">25806 15152 0,'0'35'15,"0"-17"1,0 17-16,0 0 16,0 18-16,17 0 0,1 106 15,-18-89-15,35 107 16,-17-89-16,0 0 15,17 71-15,-18-106 16,1 53-16,0-71 16,-1 18-16,-17-35 15,18-1-15,-18 1 16,-35-36 0</inkml:trace>
  <inkml:trace contextRef="#ctx0" brushRef="#br0" timeOffset="172542.5064">26141 15187 0,'17'-18'16,"-34"36"-16,52-36 0,-17 36 15,-1 0 1,1 52-16,0-17 16,-18 18-16,0 17 15,0 106-15,0-106 16,0 106-16,17-106 16,-17 54-16,18-72 15,-18-17-15,18-18 0,-1 1 16,1 16-16,-18-34 15,18 0-15,-1-18 16,-17-18 0</inkml:trace>
  <inkml:trace contextRef="#ctx0" brushRef="#br0" timeOffset="172992.4365">26529 16316 0,'0'-18'16,"18"18"-16,-1 0 15,-17-17-15,18 17 0,-1 17 16,1-17-16,17 36 16,-17-19-16,0 1 0,-1 0 15,1 17 1,-18 0-16,0-17 15,0-1-15,-18 1 16,18 0-16,-17-18 0,34 17 16,-17 1-1,18-18-15,17 0 0,-17 0 16,-1 0-16,19 0 16,-19 0-16,1-18 0,0 18 15,-18-17-15,0-1 0</inkml:trace>
  <inkml:trace contextRef="#ctx0" brushRef="#br0" timeOffset="173486.5423">26458 14905 0,'0'-18'15,"18"18"1,0 18-16,17-18 16,-17 0-16,17 18 15,0-1-15,-17 1 0,17-1 16,-17 19-16,-18-1 15,-18 0-15,0-17 16,-17 35-16,17-36 16,18 1-16,0 0 15,0-1-15,0 1 16,18 0-16,35-1 16,-18-17-16,36 18 15,-54-18-15</inkml:trace>
  <inkml:trace contextRef="#ctx0" brushRef="#br0" timeOffset="202216.9797">847 2575 0,'0'18'47,"17"-18"-32,1 0-15,35 0 16,-35 0-1,-1 0-15,18 0 0,1 0 16,-1 0-16,36 0 16,-19 0-16,-16 0 0,17 0 15,0 0-15,-1 0 0,19-18 16,0 18-16,-18 0 16,35 0-16,-18 0 0,107 0 15,-89 0-15,106-17 16,-106 17-16,0-18 15,89 18 1,-89 0-16,-18 0 0,89 0 16,-88 18-16,-18-18 0,17 0 15,1 0-15,-1 17 16,71-17-16,-70 0 16,70 0-1,-70 0-15,-1-17 0,-17 17 0,88-18 16,-70 18-1,-1-18-15,-17 18 0,18 0 16,52-17-16,-70 17 16,18 0-16,-1-18 0,-17 18 15,71 0 1,-54-18-16,1 18 0,-18 0 16,17 0-16,54-17 15,-54 17-15,-17 0 0,0-18 16,0 18-16,53 0 15,-71 0-15,18 0 0,53 0 16,-53 0-16,17 0 16,-17 0-16,0 0 15,0 0-15,71 0 16,-71 0-16,-1 0 0,19 0 16,-18 0-16,17 0 0,72 0 15,-72 0 1,18 0-16,1 0 0,-1 0 15,-18 0-15,18 0 0,89 0 16,-89-17-16,0 17 16,71 0-16,-88 0 15,-1-18-15,18 18 16,-17 0-16,17 0 0,0-18 16,18 18-16,-18 0 0,0 0 15,1 0-15,105 0 16,-106 0-16,0 0 0,0 18 15,106 0 1,-88-18-16,-18 0 0,106 17 16,-88-17-16,-18 0 15,1 0-15,87 0 16,0 0-16,-87 0 16,-1 18-16,0-18 0,106 0 15,-106 0 1,0 17-16,18-17 0,0 0 15,-18-17-15,18 17 0,123-18 16,-123 1-16,123-1 16,-123 0-16,0 18 15,106-17 1,-106 17-16,-18 0 0,-18 0 16,1 0-16,70 17 15,-88-17-15,0 18 0,-18-18 16,18 0-16,35 0 15,-52 0-15,-1 0 16,0 0-16,18 18 0,-35-18 16,17 0-16,0 0 0,18 0 15,-35 17-15,-1-17 16,1 0-16</inkml:trace>
  <inkml:trace contextRef="#ctx0" brushRef="#br0" timeOffset="242011.9778">20973 18627 0,'0'0'16,"17"0"-16,-17 17 15,18-17 1,0 0-16,34-17 16,-16-1-16,52-17 15,-35-1-15,17 1 16,89-53-1,-53 35-15,0 18 16,0-18-16,0-18 0,105-34 16,-105 52-16,0 0 0,-18 0 15,36-35-15,-72 52 16,-16 1 0,-19 17-16,-17 1 15,-35 34-15,0-17 16,0 18-16,-54 17 15</inkml:trace>
  <inkml:trace contextRef="#ctx0" brushRef="#br0" timeOffset="242507.1777">21273 18309 0,'0'0'15,"0"18"-15,-18-1 16,-35 19 0,18-1-1,-18-17-15,17 17 0,1 0 0,-18-17 16,-17 35-1,52-36-15,-17 1 16,35 0-16,17-1 16,19 1-16,-1-18 15,0 0-15,18 18 0,35-18 16,-35 0-16,18 17 16,-36-17-16,0 18 15,-35 0-15,-17-1 16</inkml:trace>
  <inkml:trace contextRef="#ctx0" brushRef="#br0" timeOffset="250175.6495">7073 18203 0,'0'-17'31,"-17"17"1,-1 0-17,0 0 1,-17 17 0,0 1-16,-1-18 15,1 0-15,-18 18 16,18-18-16,-18 0 0,0 0 15,-53 17 1,53-17-16,-52-17 16,52 17-16,-36-18 15,1-17-15,53 35 16,0-18-16,-18 18 16,18 0-16,-1 0 15,19 0-15,-1 18 16,0-18-16,1 0 15,17 17 17,17-17-17,-17 18 1,0 0-16,0-1 0,0 1 16,18 35-16,0 35 15,-18 0 1,17-53-1,-17 1-15,0-1 0,0-17 16,0 35-16,0-18 16,0 0-16,0-17 15,0 17 1,18-35-16,-18 18 16,18-18-16,-1 0 0,1 0 15,-1 0-15,19 0 16,-19 0-16,1 0 15,17 0-15,18 17 16,-35-17-16,52 18 16,-34-18-16,17 0 0,-18 0 15,18 0-15,0 0 0,70 18 16,-70-18 0,88-18-1,-70 18-15,-1 0 0,1 0 0,88 0 16,-89 0-1,18 0-15,-17 0 0,17 0 0,71 0 16,-89 0 0,1 0-16,0-18 0,-19 18 15,54 0-15,-53 18 16,-18-18-16,1 0 0,-19 0 16,19 18-1,-19-18-15,1 0 16,0 0-16,17 17 15,-18-17-15,19 0 16,17 0 0,-36 0-16,19 0 0,-19 0 15,1 0-15,17 18 16,-17-18-16,-1 0 16,1 0-16,0-18 0,-1 18 15,1 0 1,0 0-1,-18-17 17,-18-1-17,0 0 1,18 1 0,-17-1-16,17 0 0,0 1 15,-18-18-15,18-1 16,0 19-16,0-19 0,18 1 15,-18 0-15,17-53 16,1 35-16,-18-36 16,0 54-16,0 0 15,0 0-15,0 17 0,0 0 16,0 1-16,0-1 0,0-17 16,18 35-16,-18 17 62,-18 1-46,-17-18-1,17 18-15,-52-18 16,17 0-16,-18 0 16,0 0-16,-17 0 0,-159 17 15,106-17-15,0 18 16,-18-18-16,1 18 0,-125-1 15,160-17-15,17 0 16,18 0-16,0 0 0,-36 0 16</inkml:trace>
  <inkml:trace contextRef="#ctx0" brushRef="#br0" timeOffset="308781.0001">27905 9419 0,'-18'0'15,"0"0"-15,36 0 47,17-17-31,36-1-16,-36 18 15,18 0-15,53 0 16,-35 0-16,17 0 0,18-18 16,105 18-16,-87-17 15,-1 17-15,18-18 16,18 0-16,0 1 0,176-1 16,-176 0-16,141 1 15,-159 17-15,106-18 16,-142 1-16,-16 17 15,16-18 1,-69 18-16</inkml:trace>
  <inkml:trace contextRef="#ctx0" brushRef="#br0" timeOffset="310561.6147">8396 16316 0,'18'18'16,"17"-18"0,18 0-16,-18 0 15,36 0-15,-18 0 0,105 0 16,-69 0-16,105-18 16,-106 18-16,71 0 15,-71 0-15,53 0 16,-88 0-16,53 0 15,-53 0 1,-18-18-16,-17 1 16,-18-1-16,-18 0 15</inkml:trace>
  <inkml:trace contextRef="#ctx0" brushRef="#br0" timeOffset="310820.7189">9331 16034 0,'35'17'16,"1"1"-1,-1 0-15,53 17 16,-17-17-16,52 17 16,-52-17-16,52 34 15,-52-34-15,-36 0 0,53 35 16,-70-36-1,-18 1-15,-18 0 16,-35 17-16,0 0 16,0-17-16,-70 35 15,70-18-15,-18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0:54.1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20955 10954 0,'35'-18'15,"-17"0"-15,35-34 16,0 16-16,88-34 16,-71 34-1,19 1-15,-1-18 0,123-17 16,-87 17-16,105-35 15,-123 35-15,53 0 16,-106 35-16,0 0 16,-36 18-1,-34 0-15,-1 0 16</inkml:trace>
  <inkml:trace contextRef="#ctx0" brushRef="#br0" timeOffset="371.9546">22966 9772 0,'0'0'0,"0"88"15,17-53-15,-17 18 16,0 0-16,18 0 0,-18-18 15,0 18-15,35 36 16,-35-54-16,36 18 16,-36-36-16,17-17 15,-17 18-15,18-36 0</inkml:trace>
  <inkml:trace contextRef="#ctx0" brushRef="#br0" timeOffset="656.0707">23195 9860 0,'0'0'15,"53"0"-15,-18 0 0,1 0 16,-1 0-16,53 18 16,-35-1-16,-18 19 15,-17-1-15,-18 18 16,-18-18-16,18 0 15,-35 1-15,17-19 0,1 19 16,-19-1-16,36 0 16,0-17-16,18-1 15,0 1-15,17-18 16,0 18-16,18-18 16,-18-18-16,1 18 15</inkml:trace>
  <inkml:trace contextRef="#ctx0" brushRef="#br0" timeOffset="1067.3829">23901 9878 0,'0'0'15,"-18"0"-15,0-18 0,1 18 16,17 18-16,17-1 15,-17 1-15,53 35 16,-35-35-16,35 52 16,-35-35-16,17 1 0,-18-1 15,1 53-15,-18-53 16,0 1-16,0-1 16,-18-17-16,1 17 15,-1-17-15,-17-1 16,17-17-16,1-17 15,17-1-15,17-53 16,1 36-16,52-35 16,-52 34-16,53-34 15,-36 34-15,0-34 16,-35 35-16,0 17 16,-35-35-1,-18 18-15,0 17 16,18 1-16,-36 17 15,54-18-15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3:52.72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9754 3722 0,'18'0'16,"17"-35"-1,-17 17-15,17-35 16,18 18-16,-18-18 0,18-18 16,0 18-16,-18 0 0,18 0 0,18-35 15,-36 35 1,-17 18-16,-18 17 16,-18 18-1</inkml:trace>
  <inkml:trace contextRef="#ctx0" brushRef="#br0" timeOffset="229.6642">9684 3298 0,'0'0'15,"-18"89"-15,18-36 0,-18 17 0,1 54 16,17-71-1,17 17-15,1-35 16,17-35-16,18 18 0,36-18 16,34-18-1,-52-17-15,34 0 16,-52 0-16</inkml:trace>
  <inkml:trace contextRef="#ctx0" brushRef="#br0" timeOffset="796.2012">15910 3087 0,'0'0'16,"-17"17"-16,17 1 0,-36 70 15,36-17-15,-35-1 16,0 107-16,0-89 16,17 0-16,-17 0 0,17-17 15,-17 35-15,35-53 16,0-18-16,0-17 0,0-1 15,17-17-15</inkml:trace>
  <inkml:trace contextRef="#ctx0" brushRef="#br0" timeOffset="978.964">15593 3881 0,'0'0'15,"17"105"-15,1-52 0,0-17 0,35 34 16,-36-52-16,19-1 16,-1-17-16,18 0 0,0 0 15,52-35 1,-52 0-16,0 0 0</inkml:trace>
  <inkml:trace contextRef="#ctx0" brushRef="#br0" timeOffset="1613.9919">20990 3422 0,'0'0'16,"-17"35"-1,17 36 1,-18-18-16,0 53 15,18-36-15,-17 1 16,-1-1-16,18 71 16,0-88-16,0 0 0,0-18 15,0 1-15,0-1 0,0-17 16,18-18-16</inkml:trace>
  <inkml:trace contextRef="#ctx0" brushRef="#br0" timeOffset="1808.5816">20761 4180 0,'0'36'0,"0"-72"0,18 125 16,17-19-16,0-35 16,-17-17-16,35 0 15,-18-18-15,0-18 16,36-17-1,-18 0-15,17-54 16,-34 54-16,-19 0 16</inkml:trace>
  <inkml:trace contextRef="#ctx0" brushRef="#br0" timeOffset="2848.6768">24994 2858 0,'0'0'16,"18"123"-16,0-52 0,-1 70 15,1-71-15,-18 1 16,0-1-16,0-17 0,-18 0 16,18 0-16,-17 0 15,17-35-15,-18-18 0,18-18 16</inkml:trace>
  <inkml:trace contextRef="#ctx0" brushRef="#br0" timeOffset="3015.163">24853 3457 0,'18'71'16,"-36"-142"-16,53 177 0,-17-88 0,0 17 15,-1-17-15,54 17 16,-36-35-16,18 0 0,-18 0 16,54-35-16,-54 17 15,0-17-15,0 17 16</inkml:trace>
  <inkml:trace contextRef="#ctx0" brushRef="#br0" timeOffset="3554.3383">28787 2716 0,'0'18'16,"17"0"-16,-17 35 0,18 52 15,-18-34-15,0 0 16,0-19-16,0 19 0,0 70 16,0-88-16,0 53 15,0-71 1,-18 18-16,18 0 15,0-35-15,-17-1 16</inkml:trace>
  <inkml:trace contextRef="#ctx0" brushRef="#br0" timeOffset="3771.618">28628 3351 0,'0'0'0,"0"71"0,35 52 16,36 1 0,-18-71-16,-36-53 15,54 17-15,-53-34 16,17-1-16,18-17 16,-18 0-16,-17-1 15,-1 1-15,19-35 16,-19 34-16</inkml:trace>
  <inkml:trace contextRef="#ctx0" brushRef="#br0" timeOffset="5471.8949">27940 9648 0,'0'0'16,"18"0"-1,-1 0-15,36 0 0,0 0 16,0 0-16,18 0 15,17 0-15,0 0 0,141 0 16,-105 0-16,158 0 16,-141-17-16,177-1 15,-142 1-15,159-1 16,-158 18-16,158-18 16,-177 1-1,125 17-15,-160 0 16,53 0-16,-105 0 15,0 0-15,-54 0 16,1 17 0,-18-34-1,0-1-15,0 0 16,18-52-16,-1 35 16,1-71-16,-1 35 15,19-88 1,-1 71-16,-17-18 0,-1-70 15,1 88-15,-18-53 16,0 70-16,0-35 16,-18 71-16,1-53 15,17 53-15,0-1 16,-18 19-16,18-19 0,0 19 16,-18-1-16,18 0 15,-17-17-15,-1 18 16,-35 17-1,-35 0-15,35 0 16,-18 0-16,1 17 16,-1 1-16,-123-1 15,89-17-15,-1 0 16,-35 0-16,17 0 0,-158 0 16,123 0-16,-158 0 15,158 0-15,0 18 16,0-18-16,1 18 0,-142 17 15,159-17-15,-71-1 16,124-17-16,-71 18 16,88-18-16,-34 0 15,69 0-15,-17-18 16,18 18-16,18-17 16,-1 17-1,0 0-15,36 0 47,-18 35-31,18-17-16,-1 52 15,-17-35-15,0 89 16,0-36-16,0 106 16,0-70-16,0 87 15,18-123-15,17 1 16,-17-19-16,17 1 0,0-1 15,1-17-15,-1 0 0,18 18 16,-18-36-16,0 18 16,1-36-16,-19 1 15,19 0-15,16-18 16</inkml:trace>
  <inkml:trace contextRef="#ctx0" brushRef="#br0" timeOffset="11530.5718">27252 13529 0,'0'-18'0,"18"18"31,17-17-15,-17 17-16,35 35 15,-36-35-15,18 18 16,1-1-16,-1 1 16,0 0-16,1-1 0,-1 1 15,-17 17-15,17-17 0,0 35 16,-17-18-16,-1-17 15,-17 17-15,18 18 16,-18-18-16,-18 53 16,18-35-16,-17 71 15,-1-71-15,0 17 0,1 1 16,-1-1-16,18-17 0,0 88 16,18-88-16,17 71 15,-17-71 1,17-18-16,0 18 0,36 17 15,-36-34-15,0-1 16,54 0-16,-37-35 16,-16 18-16,-1-18 0,0 0 15,-17-18 1,0 18-16,-18-17 16,-18 17-16,-35-18 15,35 18-15,-17 0 16,0 0-16,17 0 0,-52 18 15,52-1-15,-35 18 16,35 1-16,1-1 0,-18 71 16,17-53-1,18 70-15,18-52 16,-18-1-16,17 1 0,18 17 16,-17-17-16,17 17 0,18 53 15,-35-70 1,17 70-16,0-71 15,-17 1-15,17 52 16,-35-70-16,18-18 0,-18 36 16,-18-36-16,-17 1 15,17-19 1,-17-17-16,-35 18 16,34-18-16,-52 0 15,35 0-15,0 0 0,-17 0 16,17 0-16,0 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customXml" Target="../ink/ink2.xml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image" Target="../media/image4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Siamese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Siamese network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2151" y="1519894"/>
            <a:ext cx="9934694" cy="1900527"/>
            <a:chOff x="692151" y="1519894"/>
            <a:chExt cx="9934694" cy="1900527"/>
          </a:xfrm>
        </p:grpSpPr>
        <p:grpSp>
          <p:nvGrpSpPr>
            <p:cNvPr id="33" name="Group 32"/>
            <p:cNvGrpSpPr/>
            <p:nvPr/>
          </p:nvGrpSpPr>
          <p:grpSpPr>
            <a:xfrm>
              <a:off x="692151" y="1519894"/>
              <a:ext cx="9934694" cy="1247457"/>
              <a:chOff x="692151" y="1519894"/>
              <a:chExt cx="9934694" cy="124745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21000" r="9500" b="30387"/>
              <a:stretch/>
            </p:blipFill>
            <p:spPr>
              <a:xfrm>
                <a:off x="692151" y="1610043"/>
                <a:ext cx="1123950" cy="1041761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ube 12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be 14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ube 16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" name="Straight Arrow Connector 24"/>
              <p:cNvCxnSpPr/>
              <p:nvPr/>
            </p:nvCxnSpPr>
            <p:spPr>
              <a:xfrm>
                <a:off x="95673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10283945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692151" y="3832080"/>
            <a:ext cx="9934694" cy="1900527"/>
            <a:chOff x="692151" y="3832080"/>
            <a:chExt cx="9934694" cy="1900527"/>
          </a:xfrm>
        </p:grpSpPr>
        <p:grpSp>
          <p:nvGrpSpPr>
            <p:cNvPr id="58" name="Group 57"/>
            <p:cNvGrpSpPr/>
            <p:nvPr/>
          </p:nvGrpSpPr>
          <p:grpSpPr>
            <a:xfrm>
              <a:off x="692151" y="3832080"/>
              <a:ext cx="9934694" cy="1247457"/>
              <a:chOff x="692151" y="3832080"/>
              <a:chExt cx="9934694" cy="12474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032000" y="3832080"/>
                <a:ext cx="8594845" cy="1247457"/>
                <a:chOff x="2032000" y="1519894"/>
                <a:chExt cx="8594845" cy="1247457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20320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Cube 36"/>
                <p:cNvSpPr/>
                <p:nvPr/>
              </p:nvSpPr>
              <p:spPr>
                <a:xfrm>
                  <a:off x="2705099" y="1620608"/>
                  <a:ext cx="1117600" cy="1117600"/>
                </a:xfrm>
                <a:prstGeom prst="cube">
                  <a:avLst>
                    <a:gd name="adj" fmla="val 3068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41529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Cube 38"/>
                <p:cNvSpPr/>
                <p:nvPr/>
              </p:nvSpPr>
              <p:spPr>
                <a:xfrm>
                  <a:off x="4813299" y="1620608"/>
                  <a:ext cx="1117600" cy="1117600"/>
                </a:xfrm>
                <a:prstGeom prst="cube">
                  <a:avLst>
                    <a:gd name="adj" fmla="val 375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6239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ube 40"/>
                <p:cNvSpPr/>
                <p:nvPr/>
              </p:nvSpPr>
              <p:spPr>
                <a:xfrm>
                  <a:off x="7006257" y="1771469"/>
                  <a:ext cx="774699" cy="744308"/>
                </a:xfrm>
                <a:prstGeom prst="cube">
                  <a:avLst>
                    <a:gd name="adj" fmla="val 46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8017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Group 42"/>
                <p:cNvGrpSpPr/>
                <p:nvPr/>
              </p:nvGrpSpPr>
              <p:grpSpPr>
                <a:xfrm>
                  <a:off x="8849828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52" name="Rectangle 51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95673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10283945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47" name="Rectangle 46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6"/>
              <a:srcRect l="26666" t="19191" r="26297" b="37212"/>
              <a:stretch/>
            </p:blipFill>
            <p:spPr>
              <a:xfrm>
                <a:off x="692151" y="3970713"/>
                <a:ext cx="1123950" cy="104176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8CF279-4D95-48D3-B0D0-4B278146F70E}"/>
                  </a:ext>
                </a:extLst>
              </p14:cNvPr>
              <p14:cNvContentPartPr/>
              <p14:nvPr/>
            </p14:nvContentPartPr>
            <p14:xfrm>
              <a:off x="888840" y="635040"/>
              <a:ext cx="10751040" cy="2800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8CF279-4D95-48D3-B0D0-4B278146F7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9480" y="625680"/>
                <a:ext cx="10769760" cy="28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9427CD-6A11-4D2E-9789-A7444DFA56C0}"/>
                  </a:ext>
                </a:extLst>
              </p14:cNvPr>
              <p14:cNvContentPartPr/>
              <p14:nvPr/>
            </p14:nvContentPartPr>
            <p14:xfrm>
              <a:off x="247680" y="851040"/>
              <a:ext cx="10871640" cy="5956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9427CD-6A11-4D2E-9789-A7444DFA56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8320" y="841680"/>
                <a:ext cx="10890360" cy="59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Goal of learning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92151" y="1519894"/>
            <a:ext cx="10595010" cy="1900527"/>
            <a:chOff x="692151" y="1519894"/>
            <a:chExt cx="10595010" cy="19005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be 20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be 23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be 25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Straight Arrow Connector 28"/>
            <p:cNvCxnSpPr/>
            <p:nvPr/>
          </p:nvCxnSpPr>
          <p:spPr>
            <a:xfrm>
              <a:off x="95673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10283945" y="1519894"/>
              <a:ext cx="342900" cy="1247457"/>
              <a:chOff x="9004300" y="1610043"/>
              <a:chExt cx="342900" cy="124745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 of NN define an encoding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blipFill>
                <a:blip r:embed="rId5"/>
                <a:stretch>
                  <a:fillRect l="-1406" t="-5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1054100" y="4271885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Learn parameters so that: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the same person,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small. </a:t>
                </a:r>
              </a:p>
              <a:p>
                <a:endParaRPr lang="en-US" sz="2400" dirty="0"/>
              </a:p>
              <a:p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blipFill>
                <a:blip r:embed="rId6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555843" y="5519985"/>
                <a:ext cx="8333243" cy="1327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</a:t>
                </a:r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different persons,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is large. </a:t>
                </a:r>
              </a:p>
              <a:p>
                <a:endParaRPr lang="en-US" sz="2400" dirty="0"/>
              </a:p>
              <a:p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3" y="5519985"/>
                <a:ext cx="8333243" cy="1327928"/>
              </a:xfrm>
              <a:prstGeom prst="rect">
                <a:avLst/>
              </a:prstGeom>
              <a:blipFill>
                <a:blip r:embed="rId7"/>
                <a:stretch>
                  <a:fillRect l="-1097" r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636A21-4AA6-4C99-93A4-D09466749338}"/>
                  </a:ext>
                </a:extLst>
              </p14:cNvPr>
              <p14:cNvContentPartPr/>
              <p14:nvPr/>
            </p14:nvContentPartPr>
            <p14:xfrm>
              <a:off x="7543800" y="3517920"/>
              <a:ext cx="1175040" cy="425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636A21-4AA6-4C99-93A4-D094667493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4440" y="3508560"/>
                <a:ext cx="11937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B76A20-B899-4E9F-9E46-90ADED0D0656}"/>
                  </a:ext>
                </a:extLst>
              </p14:cNvPr>
              <p14:cNvContentPartPr/>
              <p14:nvPr/>
            </p14:nvContentPartPr>
            <p14:xfrm>
              <a:off x="3467160" y="977760"/>
              <a:ext cx="7912440" cy="509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B76A20-B899-4E9F-9E46-90ADED0D06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7800" y="968400"/>
                <a:ext cx="793116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0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6139</TotalTime>
  <Words>81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Century Schoolbook</vt:lpstr>
      <vt:lpstr>Office Theme</vt:lpstr>
      <vt:lpstr>Face recognition</vt:lpstr>
      <vt:lpstr>Siamese network</vt:lpstr>
      <vt:lpstr>Goal of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240</cp:revision>
  <dcterms:created xsi:type="dcterms:W3CDTF">2017-07-10T20:19:53Z</dcterms:created>
  <dcterms:modified xsi:type="dcterms:W3CDTF">2017-10-28T21:05:14Z</dcterms:modified>
</cp:coreProperties>
</file>